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Comfortaa"/>
      <p:regular r:id="rId22"/>
    </p:embeddedFont>
    <p:embeddedFont>
      <p:font typeface="Comfortaa"/>
      <p:regular r:id="rId23"/>
    </p:embeddedFont>
    <p:embeddedFont>
      <p:font typeface="Raleway Medium"/>
      <p:regular r:id="rId24"/>
    </p:embeddedFont>
    <p:embeddedFont>
      <p:font typeface="Raleway Medium"/>
      <p:regular r:id="rId25"/>
    </p:embeddedFont>
    <p:embeddedFont>
      <p:font typeface="Raleway Medium"/>
      <p:regular r:id="rId26"/>
    </p:embeddedFont>
    <p:embeddedFont>
      <p:font typeface="Raleway Medium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2405182"/>
            <a:ext cx="7381875" cy="965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550"/>
              </a:lnSpc>
              <a:buNone/>
            </a:pPr>
            <a:r>
              <a:rPr lang="en-US" sz="60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BalanceIQ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6367462" y="3747849"/>
            <a:ext cx="73818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Presented by 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6367462" y="4534376"/>
            <a:ext cx="73818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Abhinav Sharma  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367462" y="5320903"/>
            <a:ext cx="73818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Kiruthickranjan K S</a:t>
            </a:r>
            <a:endParaRPr lang="en-US" sz="2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627" y="496253"/>
            <a:ext cx="3780711" cy="449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System Architecture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31627" y="1180505"/>
            <a:ext cx="1336714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631627" y="1500068"/>
            <a:ext cx="1336714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endParaRPr lang="en-US" sz="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627" y="1819632"/>
            <a:ext cx="5995630" cy="39970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1627" y="5948601"/>
            <a:ext cx="1336714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631627" y="6268164"/>
            <a:ext cx="1336714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631627" y="6587728"/>
            <a:ext cx="1336714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631627" y="6907292"/>
            <a:ext cx="1336714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631627" y="7226856"/>
            <a:ext cx="1336714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631627" y="7546419"/>
            <a:ext cx="1336714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endParaRPr lang="en-US"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568" y="577929"/>
            <a:ext cx="3035975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Flow Chart</a:t>
            </a:r>
            <a:endParaRPr lang="en-US" sz="2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568" y="1230511"/>
            <a:ext cx="6982658" cy="60505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5568" y="7434620"/>
            <a:ext cx="13159264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147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4054554"/>
            <a:ext cx="7924443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Technology Stack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5131356"/>
            <a:ext cx="12868275" cy="2190750"/>
          </a:xfrm>
          <a:prstGeom prst="roundRect">
            <a:avLst>
              <a:gd name="adj" fmla="val 17238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96302" y="5146596"/>
            <a:ext cx="12837795" cy="720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48120" y="5305187"/>
            <a:ext cx="455592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Backend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215063" y="5305187"/>
            <a:ext cx="726733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.NET Core (Web API), Entity Framework Core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896302" y="5866686"/>
            <a:ext cx="12837795" cy="7200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48120" y="6025277"/>
            <a:ext cx="455592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Frontend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215063" y="6025277"/>
            <a:ext cx="726733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Angular, Toastr notifications</a:t>
            </a:r>
            <a:endParaRPr lang="en-US" sz="1950" dirty="0"/>
          </a:p>
        </p:txBody>
      </p:sp>
      <p:sp>
        <p:nvSpPr>
          <p:cNvPr id="11" name="Shape 8"/>
          <p:cNvSpPr/>
          <p:nvPr/>
        </p:nvSpPr>
        <p:spPr>
          <a:xfrm>
            <a:off x="896302" y="6586776"/>
            <a:ext cx="12837795" cy="720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48120" y="6745367"/>
            <a:ext cx="455592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Database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215063" y="6745367"/>
            <a:ext cx="726733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SQL Server</a:t>
            </a:r>
            <a:endParaRPr lang="en-US" sz="19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584841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2661642"/>
            <a:ext cx="12868275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Font typeface="+mj-lt"/>
              <a:buAutoNum type="arabicPeriod" startAt="1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BalanceIQ empowers users to seamlessly track and enhance their physical, mental, and nutritional health.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881063" y="3756541"/>
            <a:ext cx="12868275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Font typeface="+mj-lt"/>
              <a:buAutoNum type="arabicPeriod" startAt="2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An intuitive interface delivers personalized insights to guide each individual’s wellness journey.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81063" y="4851440"/>
            <a:ext cx="12868275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Font typeface="+mj-lt"/>
              <a:buAutoNum type="arabicPeriod" startAt="3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Built on a scalable foundation, it provides a comprehensive solution for achieving a healthier, more balanced lifestyle.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81063" y="6141363"/>
            <a:ext cx="128682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endParaRPr lang="en-US" sz="24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635085"/>
            <a:ext cx="6476881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Future Enhancements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2711887"/>
            <a:ext cx="7381875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Provide a user focused recommendation AI Powerd Chatbot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881063" y="3806785"/>
            <a:ext cx="7381875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Using an Algorithm that gives Holistic score to the user as feedback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81063" y="4901684"/>
            <a:ext cx="7381875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Utilize fitness devices to automatically collect data instead of relying on manual entries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881063" y="6191607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endParaRPr lang="en-US" sz="19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3415427"/>
            <a:ext cx="11189494" cy="1398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0"/>
              </a:lnSpc>
              <a:buNone/>
            </a:pPr>
            <a:r>
              <a:rPr lang="en-US" sz="8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Thank You</a:t>
            </a:r>
            <a:endParaRPr lang="en-US" sz="8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308973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Agenda Overview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81063" y="2511742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375" y="2585085"/>
            <a:ext cx="335637" cy="4195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99141" y="2480310"/>
            <a:ext cx="4475798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Introduction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1699141" y="3190637"/>
            <a:ext cx="545877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7472601" y="2511742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913" y="2585085"/>
            <a:ext cx="335637" cy="4195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90679" y="2480310"/>
            <a:ext cx="4475798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Existing Problem</a:t>
            </a:r>
            <a:endParaRPr lang="en-US" sz="3500" dirty="0"/>
          </a:p>
        </p:txBody>
      </p:sp>
      <p:sp>
        <p:nvSpPr>
          <p:cNvPr id="10" name="Text 6"/>
          <p:cNvSpPr/>
          <p:nvPr/>
        </p:nvSpPr>
        <p:spPr>
          <a:xfrm>
            <a:off x="8290679" y="3190637"/>
            <a:ext cx="545877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endParaRPr lang="en-US" sz="1950" dirty="0"/>
          </a:p>
        </p:txBody>
      </p:sp>
      <p:sp>
        <p:nvSpPr>
          <p:cNvPr id="11" name="Shape 7"/>
          <p:cNvSpPr/>
          <p:nvPr/>
        </p:nvSpPr>
        <p:spPr>
          <a:xfrm>
            <a:off x="881063" y="4097060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75" y="4170402"/>
            <a:ext cx="335637" cy="41957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99141" y="4065627"/>
            <a:ext cx="4475798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Our Solution</a:t>
            </a:r>
            <a:endParaRPr lang="en-US" sz="3500" dirty="0"/>
          </a:p>
        </p:txBody>
      </p:sp>
      <p:sp>
        <p:nvSpPr>
          <p:cNvPr id="14" name="Text 9"/>
          <p:cNvSpPr/>
          <p:nvPr/>
        </p:nvSpPr>
        <p:spPr>
          <a:xfrm>
            <a:off x="1699141" y="4775954"/>
            <a:ext cx="4475798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endParaRPr lang="en-US" sz="3500" dirty="0"/>
          </a:p>
        </p:txBody>
      </p:sp>
      <p:sp>
        <p:nvSpPr>
          <p:cNvPr id="15" name="Shape 10"/>
          <p:cNvSpPr/>
          <p:nvPr/>
        </p:nvSpPr>
        <p:spPr>
          <a:xfrm>
            <a:off x="7472601" y="4097060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913" y="4170402"/>
            <a:ext cx="335637" cy="41957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290679" y="4065627"/>
            <a:ext cx="4475798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Features</a:t>
            </a:r>
            <a:endParaRPr lang="en-US" sz="3500" dirty="0"/>
          </a:p>
        </p:txBody>
      </p:sp>
      <p:sp>
        <p:nvSpPr>
          <p:cNvPr id="18" name="Text 12"/>
          <p:cNvSpPr/>
          <p:nvPr/>
        </p:nvSpPr>
        <p:spPr>
          <a:xfrm>
            <a:off x="8290679" y="4775954"/>
            <a:ext cx="4475798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endParaRPr lang="en-US" sz="3500" dirty="0"/>
          </a:p>
        </p:txBody>
      </p:sp>
      <p:sp>
        <p:nvSpPr>
          <p:cNvPr id="19" name="Shape 13"/>
          <p:cNvSpPr/>
          <p:nvPr/>
        </p:nvSpPr>
        <p:spPr>
          <a:xfrm>
            <a:off x="881063" y="5838825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375" y="5912168"/>
            <a:ext cx="335637" cy="419576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699141" y="5807393"/>
            <a:ext cx="4642247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Architecture</a:t>
            </a:r>
            <a:endParaRPr lang="en-US" sz="3500" dirty="0"/>
          </a:p>
        </p:txBody>
      </p:sp>
      <p:sp>
        <p:nvSpPr>
          <p:cNvPr id="22" name="Text 15"/>
          <p:cNvSpPr/>
          <p:nvPr/>
        </p:nvSpPr>
        <p:spPr>
          <a:xfrm>
            <a:off x="1699141" y="6517719"/>
            <a:ext cx="545877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endParaRPr lang="en-US" sz="1950" dirty="0"/>
          </a:p>
        </p:txBody>
      </p:sp>
      <p:sp>
        <p:nvSpPr>
          <p:cNvPr id="23" name="Shape 16"/>
          <p:cNvSpPr/>
          <p:nvPr/>
        </p:nvSpPr>
        <p:spPr>
          <a:xfrm>
            <a:off x="7472601" y="5838825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913" y="5912168"/>
            <a:ext cx="335637" cy="419576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8290679" y="5807393"/>
            <a:ext cx="4475798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Conclusion</a:t>
            </a:r>
            <a:endParaRPr lang="en-US" sz="3500" dirty="0"/>
          </a:p>
        </p:txBody>
      </p:sp>
      <p:sp>
        <p:nvSpPr>
          <p:cNvPr id="26" name="Text 18"/>
          <p:cNvSpPr/>
          <p:nvPr/>
        </p:nvSpPr>
        <p:spPr>
          <a:xfrm>
            <a:off x="8290679" y="6517719"/>
            <a:ext cx="545877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endParaRPr lang="en-US" sz="1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826532"/>
            <a:ext cx="6706195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Revolutionizing Fitness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1903333"/>
            <a:ext cx="7381875" cy="1510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Maintaining a healthy lifestyle is challenging in today's fast-paced world. Achieving well-being requires integrating health, diet, and mental goals.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881063" y="3696653"/>
            <a:ext cx="7381875" cy="3020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Providing individuals the tools, resources, and support to take charge of their wellness is crucial. An innovative, user-friendly platform can empower users to track progress, access personalized recommendations, and stay motivated.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881063" y="7000161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46641"/>
            <a:ext cx="7551658" cy="454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Existing Problem :  Isolated Health Tools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881063" y="1593771"/>
            <a:ext cx="464248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5331" y="2039541"/>
            <a:ext cx="3013948" cy="45209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30265" y="1610082"/>
            <a:ext cx="3988832" cy="3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Single-Focus Health Apps: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5930265" y="2137410"/>
            <a:ext cx="7826573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Most health apps concentrate on a single domain—whether diet, exercise, or mental well-being—rather than providing an integrated, holistic view of overall health.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930265" y="3266242"/>
            <a:ext cx="782657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930265" y="3757017"/>
            <a:ext cx="2909292" cy="3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Lack of Insights: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5930265" y="4284345"/>
            <a:ext cx="7826573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Without personalized analytics and guidance, users struggle to spot trends and make data-driven decisions about their health.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81063" y="7092196"/>
            <a:ext cx="181820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522369" y="7092196"/>
            <a:ext cx="181820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147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3876318"/>
            <a:ext cx="8491061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Our Comprehensive Solution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4953119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996375" y="5026462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699141" y="5000268"/>
            <a:ext cx="3261598" cy="838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Integrated Holistic View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1699141" y="5990153"/>
            <a:ext cx="3261598" cy="1510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Diet, exercise, and mental health combined</a:t>
            </a:r>
            <a:endParaRPr lang="en-US" sz="2450" dirty="0"/>
          </a:p>
        </p:txBody>
      </p:sp>
      <p:sp>
        <p:nvSpPr>
          <p:cNvPr id="8" name="Shape 5"/>
          <p:cNvSpPr/>
          <p:nvPr/>
        </p:nvSpPr>
        <p:spPr>
          <a:xfrm>
            <a:off x="5275421" y="4953119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5390733" y="5026462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6093500" y="5000268"/>
            <a:ext cx="326159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Public APIs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6093500" y="5570696"/>
            <a:ext cx="3261598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Advanced analytics for data insights</a:t>
            </a:r>
            <a:endParaRPr lang="en-US" sz="2450" dirty="0"/>
          </a:p>
        </p:txBody>
      </p:sp>
      <p:sp>
        <p:nvSpPr>
          <p:cNvPr id="12" name="Shape 9"/>
          <p:cNvSpPr/>
          <p:nvPr/>
        </p:nvSpPr>
        <p:spPr>
          <a:xfrm>
            <a:off x="9669780" y="4953119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9785092" y="5026462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0487858" y="5000268"/>
            <a:ext cx="326159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User Interface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10487858" y="5570696"/>
            <a:ext cx="3261598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Easy tracking and seamless data entry</a:t>
            </a:r>
            <a:endParaRPr lang="en-US" sz="2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089541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Features: User &amp; Admin Management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2865596"/>
            <a:ext cx="3565088" cy="2615684"/>
          </a:xfrm>
          <a:prstGeom prst="roundRect">
            <a:avLst>
              <a:gd name="adj" fmla="val 14438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132761" y="311729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User Dashboard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32761" y="3617952"/>
            <a:ext cx="306169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Personalized tracking of Health metrics, Log Workouts, Log Meals, Log  Mood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4697849" y="2865596"/>
            <a:ext cx="3565088" cy="2615684"/>
          </a:xfrm>
          <a:prstGeom prst="roundRect">
            <a:avLst>
              <a:gd name="adj" fmla="val 14438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4949547" y="311729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Admin Controls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49547" y="3617952"/>
            <a:ext cx="306169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Data management and platform oversight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881063" y="5732978"/>
            <a:ext cx="7381875" cy="1406962"/>
          </a:xfrm>
          <a:prstGeom prst="roundRect">
            <a:avLst>
              <a:gd name="adj" fmla="val 26841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132761" y="5984677"/>
            <a:ext cx="370379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Calories Burned Tracking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32761" y="6485334"/>
            <a:ext cx="687847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Automatic Calorie Burn Calculation using API</a:t>
            </a:r>
            <a:endParaRPr lang="en-US" sz="1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227659"/>
            <a:ext cx="9478328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Fitness &amp; Mental Health Insights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556159"/>
            <a:ext cx="335684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Fitness Analytics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881063" y="4227314"/>
            <a:ext cx="61270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Workout logging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81063" y="4818817"/>
            <a:ext cx="61270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Progress tracking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81063" y="5410319"/>
            <a:ext cx="61270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Actionable fitness insights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629882" y="3556159"/>
            <a:ext cx="335684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Mental Wellness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7629882" y="4227314"/>
            <a:ext cx="61270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Mood monitoring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29882" y="4818817"/>
            <a:ext cx="61270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Meditation Dashboard</a:t>
            </a:r>
            <a:endParaRPr lang="en-US" sz="1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024771"/>
            <a:ext cx="4555450" cy="454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Seamless User Workflow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063" y="1806416"/>
            <a:ext cx="818198" cy="10796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44648" y="1970008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Register &amp; Profile Setup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44648" y="2395299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Users register and set-uo personal profiles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3" y="2886075"/>
            <a:ext cx="818198" cy="10796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44648" y="3049667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Activity Logging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944648" y="3474958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Log dietary entries, Physcial Activity entries and Mood 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3965734"/>
            <a:ext cx="818198" cy="10796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44648" y="4129326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Auto Calorie Burn Calculation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944648" y="4554617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System automatically calculates the Calories Burned based on the type of the activity and duration of the workout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5045393"/>
            <a:ext cx="818198" cy="10796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44648" y="5208984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Dashboard Access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944648" y="5634276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Access the Dasboard to maintain the physical and the mental Health of the User</a:t>
            </a:r>
            <a:endParaRPr lang="en-US" sz="16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3" y="6125051"/>
            <a:ext cx="818198" cy="10796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44648" y="6288643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API-driven Analysis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1944648" y="6713934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Enhanced data insights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539954"/>
            <a:ext cx="5803344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Architecture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2616756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75" y="2690098"/>
            <a:ext cx="335637" cy="4195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99141" y="2698552"/>
            <a:ext cx="6563797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Dedicated databases back each service—User Profile Management, Health Metrics, Diet, Exercise, and Mental Health—to ensure independent scaling.</a:t>
            </a:r>
            <a:endParaRPr lang="en-US" sz="1950" dirty="0"/>
          </a:p>
        </p:txBody>
      </p:sp>
      <p:sp>
        <p:nvSpPr>
          <p:cNvPr id="7" name="Shape 3"/>
          <p:cNvSpPr/>
          <p:nvPr/>
        </p:nvSpPr>
        <p:spPr>
          <a:xfrm>
            <a:off x="881063" y="4410789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75" y="4484132"/>
            <a:ext cx="335637" cy="4195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99141" y="4492585"/>
            <a:ext cx="656379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Centralizes all service requests and enforces security, routing traffic between clients and microservices.</a:t>
            </a:r>
            <a:endParaRPr lang="en-US" sz="1950" dirty="0"/>
          </a:p>
        </p:txBody>
      </p:sp>
      <p:sp>
        <p:nvSpPr>
          <p:cNvPr id="10" name="Shape 5"/>
          <p:cNvSpPr/>
          <p:nvPr/>
        </p:nvSpPr>
        <p:spPr>
          <a:xfrm>
            <a:off x="881063" y="5801916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375" y="5875258"/>
            <a:ext cx="335637" cy="4195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99141" y="5883712"/>
            <a:ext cx="656379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Leverages the Nutritionix API for nutrition data and Google reCAPTCHA for bot protection.</a:t>
            </a:r>
            <a:endParaRPr lang="en-US" sz="1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2025-04-29T18:04:15Z</dcterms:created>
  <dcterms:modified xsi:type="dcterms:W3CDTF">2025-04-29T18:04:15Z</dcterms:modified>
</cp:coreProperties>
</file>